
<file path=[Content_Types].xml><?xml version="1.0" encoding="utf-8"?>
<Types xmlns="http://schemas.openxmlformats.org/package/2006/content-types">
  <Default Extension="bin" ContentType="application/vnd.openxmlformats-officedocument.oleObject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21F0E6E-D8DF-4DB0-A8C6-9F9339FB3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350223"/>
              </p:ext>
            </p:extLst>
          </p:nvPr>
        </p:nvGraphicFramePr>
        <p:xfrm>
          <a:off x="0" y="0"/>
          <a:ext cx="12192000" cy="687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3" imgW="16152120" imgH="9142560" progId="">
                  <p:embed/>
                </p:oleObj>
              </mc:Choice>
              <mc:Fallback>
                <p:oleObj r:id="rId3" imgW="16152120" imgH="9142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73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82" y="244574"/>
            <a:ext cx="3019333" cy="1097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Educational</a:t>
            </a:r>
            <a:br>
              <a:rPr lang="en-US" sz="1800" dirty="0"/>
            </a:b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481" y="1037109"/>
            <a:ext cx="2482493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ym typeface="Wingdings" panose="05000000000000000000" pitchFamily="2" charset="2"/>
              </a:rPr>
              <a:t>Volunteering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Volunteering is not exploitation of free labor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You get to meet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Encouragement is the first step to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Help others to run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youth sometimes need encouragement to take initiative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Dare others to live their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Everyone can get the belief inside that they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E5A3F-1DB4-40FE-9B91-AF555BACF8CE}"/>
              </a:ext>
            </a:extLst>
          </p:cNvPr>
          <p:cNvSpPr txBox="1"/>
          <p:nvPr/>
        </p:nvSpPr>
        <p:spPr>
          <a:xfrm>
            <a:off x="9236886" y="4207208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4BEAF8-5FDB-4B06-82BA-2EAABC6A6F8F}"/>
              </a:ext>
            </a:extLst>
          </p:cNvPr>
          <p:cNvSpPr txBox="1"/>
          <p:nvPr/>
        </p:nvSpPr>
        <p:spPr>
          <a:xfrm>
            <a:off x="6556248" y="238249"/>
            <a:ext cx="511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Gain – leadership, organisation, problem solving, working in a team, writing, critical thinking, creativity, arranging, inspire others, when you volunteer – everyone wins </a:t>
            </a:r>
            <a:endParaRPr lang="id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C5D68E-430E-40BD-86CC-C48AA9FACDF7}"/>
              </a:ext>
            </a:extLst>
          </p:cNvPr>
          <p:cNvSpPr txBox="1"/>
          <p:nvPr/>
        </p:nvSpPr>
        <p:spPr>
          <a:xfrm>
            <a:off x="421201" y="774926"/>
            <a:ext cx="28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 your strengths: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23BEB67-CAB6-4D0C-AA22-553A0F1404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881772"/>
              </p:ext>
            </p:extLst>
          </p:nvPr>
        </p:nvGraphicFramePr>
        <p:xfrm>
          <a:off x="0" y="0"/>
          <a:ext cx="121707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13002840" imgH="8660160" progId="">
                  <p:embed/>
                </p:oleObj>
              </mc:Choice>
              <mc:Fallback>
                <p:oleObj r:id="rId3" imgW="13002840" imgH="8660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7071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5517" y="429371"/>
            <a:ext cx="865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What can you learn from serving others ____________________________________________________________________________________________?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17" y="1075702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What is something that you are yearning for ___________________________________________________________________________________________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17" y="1722033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Describe one opportunity that you have taken ___________________________________________________________________________________________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17" y="2368364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How can you use your voice ___________________________________________________________________________________________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17" y="3014695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Do you mentor anyone? What experiences do you carry with you?  ___________________________________________________________________________________________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7" y="3661026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I have been paid in so may ways (what does this mean) ___________________________________________________________________________________________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" y="4307357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Build yourself by empowering others ___________________________________________________________________________________________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17" y="4953688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Help others to run faster / What skills can be created through volunteering? ____________________________________________________________________________________________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6956" y="622169"/>
            <a:ext cx="27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Advanced Question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139" y="5597632"/>
            <a:ext cx="11406433" cy="923330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 the door opener for others</a:t>
            </a:r>
          </a:p>
          <a:p>
            <a:r>
              <a:rPr lang="en-US" dirty="0"/>
              <a:t>Make volunteering so attractive, so available that more will want to do it</a:t>
            </a:r>
          </a:p>
          <a:p>
            <a:r>
              <a:rPr lang="en-US" dirty="0"/>
              <a:t>									……….. Life is a one-time project</a:t>
            </a:r>
          </a:p>
        </p:txBody>
      </p:sp>
      <p:sp>
        <p:nvSpPr>
          <p:cNvPr id="17" name="TextBox 16"/>
          <p:cNvSpPr txBox="1"/>
          <p:nvPr/>
        </p:nvSpPr>
        <p:spPr>
          <a:xfrm rot="1967102">
            <a:off x="8585629" y="3235578"/>
            <a:ext cx="263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Take initiative </a:t>
            </a:r>
          </a:p>
        </p:txBody>
      </p:sp>
      <p:sp>
        <p:nvSpPr>
          <p:cNvPr id="18" name="TextBox 17"/>
          <p:cNvSpPr txBox="1"/>
          <p:nvPr/>
        </p:nvSpPr>
        <p:spPr>
          <a:xfrm rot="21227008">
            <a:off x="9250568" y="4424978"/>
            <a:ext cx="248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Speaks to your heart</a:t>
            </a:r>
          </a:p>
        </p:txBody>
      </p:sp>
      <p:sp>
        <p:nvSpPr>
          <p:cNvPr id="21" name="TextBox 20"/>
          <p:cNvSpPr txBox="1"/>
          <p:nvPr/>
        </p:nvSpPr>
        <p:spPr>
          <a:xfrm rot="20396807">
            <a:off x="9734213" y="2448037"/>
            <a:ext cx="261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Empowering yourself</a:t>
            </a:r>
          </a:p>
        </p:txBody>
      </p:sp>
      <p:sp>
        <p:nvSpPr>
          <p:cNvPr id="22" name="TextBox 21"/>
          <p:cNvSpPr txBox="1"/>
          <p:nvPr/>
        </p:nvSpPr>
        <p:spPr>
          <a:xfrm rot="21448444">
            <a:off x="10299578" y="3081021"/>
            <a:ext cx="150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Isolated</a:t>
            </a:r>
          </a:p>
        </p:txBody>
      </p:sp>
      <p:sp>
        <p:nvSpPr>
          <p:cNvPr id="26" name="TextBox 25"/>
          <p:cNvSpPr txBox="1"/>
          <p:nvPr/>
        </p:nvSpPr>
        <p:spPr>
          <a:xfrm rot="479407">
            <a:off x="10194100" y="1115629"/>
            <a:ext cx="19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Rich in history</a:t>
            </a:r>
          </a:p>
        </p:txBody>
      </p:sp>
      <p:sp>
        <p:nvSpPr>
          <p:cNvPr id="23" name="TextBox 22"/>
          <p:cNvSpPr txBox="1"/>
          <p:nvPr/>
        </p:nvSpPr>
        <p:spPr>
          <a:xfrm rot="479407">
            <a:off x="9021286" y="1551000"/>
            <a:ext cx="281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platform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4906-1F51-4084-8E8A-D7F8BC4B5D2C}"/>
              </a:ext>
            </a:extLst>
          </p:cNvPr>
          <p:cNvSpPr txBox="1"/>
          <p:nvPr/>
        </p:nvSpPr>
        <p:spPr>
          <a:xfrm>
            <a:off x="8874634" y="3461629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trust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0DA4E7-21C3-45E2-9598-20719EEF8D8E}"/>
              </a:ext>
            </a:extLst>
          </p:cNvPr>
          <p:cNvSpPr txBox="1"/>
          <p:nvPr/>
        </p:nvSpPr>
        <p:spPr>
          <a:xfrm>
            <a:off x="9905215" y="5280298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network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E03E1C-4679-41F5-9025-49958C8D29F5}"/>
              </a:ext>
            </a:extLst>
          </p:cNvPr>
          <p:cNvSpPr txBox="1"/>
          <p:nvPr/>
        </p:nvSpPr>
        <p:spPr>
          <a:xfrm>
            <a:off x="8848117" y="4032334"/>
            <a:ext cx="318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Passion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46CE4-ADCC-4328-9623-9A83524A11D6}"/>
              </a:ext>
            </a:extLst>
          </p:cNvPr>
          <p:cNvSpPr txBox="1"/>
          <p:nvPr/>
        </p:nvSpPr>
        <p:spPr>
          <a:xfrm>
            <a:off x="518474" y="6336792"/>
            <a:ext cx="774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endParaRPr lang="id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19F7F-7746-493C-AE76-4EFD87DEA6C6}"/>
              </a:ext>
            </a:extLst>
          </p:cNvPr>
          <p:cNvSpPr txBox="1"/>
          <p:nvPr/>
        </p:nvSpPr>
        <p:spPr>
          <a:xfrm>
            <a:off x="9185448" y="2229864"/>
            <a:ext cx="185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insecurity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1812E-5144-4B89-9E51-F4DA68EB14BD}"/>
              </a:ext>
            </a:extLst>
          </p:cNvPr>
          <p:cNvSpPr txBox="1"/>
          <p:nvPr/>
        </p:nvSpPr>
        <p:spPr>
          <a:xfrm>
            <a:off x="10192727" y="1567986"/>
            <a:ext cx="16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Seen but not heard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6CEDF6-067A-43DC-A3CB-2E0875188FCA}"/>
              </a:ext>
            </a:extLst>
          </p:cNvPr>
          <p:cNvSpPr txBox="1"/>
          <p:nvPr/>
        </p:nvSpPr>
        <p:spPr>
          <a:xfrm>
            <a:off x="10079901" y="3503662"/>
            <a:ext cx="179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Altruistic act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E5BCA1-231C-47AD-8F8F-EB5AB33FE8FF}"/>
              </a:ext>
            </a:extLst>
          </p:cNvPr>
          <p:cNvSpPr txBox="1"/>
          <p:nvPr/>
        </p:nvSpPr>
        <p:spPr>
          <a:xfrm>
            <a:off x="10387585" y="4764016"/>
            <a:ext cx="14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intention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256C93-1CD0-4728-926F-A957230D3008}"/>
              </a:ext>
            </a:extLst>
          </p:cNvPr>
          <p:cNvSpPr txBox="1"/>
          <p:nvPr/>
        </p:nvSpPr>
        <p:spPr>
          <a:xfrm>
            <a:off x="8848117" y="979866"/>
            <a:ext cx="160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volunteering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BE7D6F-ADB1-41D8-AB99-E7F48A4AD98F}"/>
              </a:ext>
            </a:extLst>
          </p:cNvPr>
          <p:cNvSpPr txBox="1"/>
          <p:nvPr/>
        </p:nvSpPr>
        <p:spPr>
          <a:xfrm>
            <a:off x="9902850" y="4003982"/>
            <a:ext cx="213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Remove stereotypes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2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271</Words>
  <Application>Microsoft Office PowerPoint</Application>
  <PresentationFormat>Widescreen</PresentationFormat>
  <Paragraphs>57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Educational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</dc:title>
  <dc:creator>柏曼深</dc:creator>
  <cp:lastModifiedBy>柏曼深</cp:lastModifiedBy>
  <cp:revision>13</cp:revision>
  <dcterms:created xsi:type="dcterms:W3CDTF">2020-11-25T05:39:42Z</dcterms:created>
  <dcterms:modified xsi:type="dcterms:W3CDTF">2020-12-08T05:44:14Z</dcterms:modified>
</cp:coreProperties>
</file>